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0E3E4F8-6502-49FE-B985-EB035B8D40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166AA40-F9AC-4A7D-AD31-9132FA94AB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26</cp:revision>
  <dcterms:created xsi:type="dcterms:W3CDTF">2021-02-12T11:48:01Z</dcterms:created>
  <dcterms:modified xsi:type="dcterms:W3CDTF">2025-03-14T19:27:31Z</dcterms:modified>
</cp:coreProperties>
</file>