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B29CB84A-0F7C-4375-8EFF-B9CA81DCFC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E634FB8-EF90-47C9-9B81-6C87729C24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27</cp:revision>
  <dcterms:created xsi:type="dcterms:W3CDTF">2021-02-12T11:48:01Z</dcterms:created>
  <dcterms:modified xsi:type="dcterms:W3CDTF">2025-03-14T19:27:17Z</dcterms:modified>
</cp:coreProperties>
</file>