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D348C07A-75BD-4232-BB8B-0CA0E0EC05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1E0AF056-C5E4-4538-AD83-D2554BB5C5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28</cp:revision>
  <dcterms:created xsi:type="dcterms:W3CDTF">2021-02-12T11:48:01Z</dcterms:created>
  <dcterms:modified xsi:type="dcterms:W3CDTF">2025-03-14T19:27:01Z</dcterms:modified>
</cp:coreProperties>
</file>