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1546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m 10">
            <a:extLst>
              <a:ext uri="{FF2B5EF4-FFF2-40B4-BE49-F238E27FC236}">
                <a16:creationId xmlns:a16="http://schemas.microsoft.com/office/drawing/2014/main" id="{B02470B5-1096-4D11-BBAD-9517F6ABAC9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9" y="0"/>
            <a:ext cx="9119681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928794" y="4643446"/>
            <a:ext cx="578647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atin typeface="Humanst521 BT" pitchFamily="34" charset="0"/>
              </a:rPr>
              <a:t>TÍTULO DA APRESENTAÇÃO</a:t>
            </a:r>
          </a:p>
          <a:p>
            <a:r>
              <a:rPr lang="pt-BR" sz="2400" dirty="0">
                <a:latin typeface="Humanst521 BT" pitchFamily="34" charset="0"/>
              </a:rPr>
              <a:t>Subtítulo da apresentação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m 10">
            <a:extLst>
              <a:ext uri="{FF2B5EF4-FFF2-40B4-BE49-F238E27FC236}">
                <a16:creationId xmlns:a16="http://schemas.microsoft.com/office/drawing/2014/main" id="{15D53D5C-43BA-4FC7-80A5-34289DE24D0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99" y="0"/>
            <a:ext cx="9115602" cy="68580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1428728" y="2143116"/>
            <a:ext cx="70723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>
                <a:latin typeface="Humanst521 BT" pitchFamily="34" charset="0"/>
              </a:rPr>
              <a:t>Conteúdo da apresentação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4572000" y="760381"/>
            <a:ext cx="42148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>
                <a:latin typeface="Humanst521 BT" pitchFamily="34" charset="0"/>
              </a:rPr>
              <a:t>TÍTULO DA APRESENTAÇÃO</a:t>
            </a:r>
          </a:p>
          <a:p>
            <a:r>
              <a:rPr lang="pt-BR" dirty="0">
                <a:latin typeface="Humanst521 BT" pitchFamily="34" charset="0"/>
              </a:rPr>
              <a:t>Subtítulo da apresentação </a:t>
            </a:r>
          </a:p>
          <a:p>
            <a:endParaRPr lang="pt-BR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</TotalTime>
  <Words>15</Words>
  <Application>Microsoft Office PowerPoint</Application>
  <PresentationFormat>Apresentação na tela (4:3)</PresentationFormat>
  <Paragraphs>5</Paragraphs>
  <Slides>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</vt:i4>
      </vt:variant>
    </vt:vector>
  </HeadingPairs>
  <TitlesOfParts>
    <vt:vector size="6" baseType="lpstr">
      <vt:lpstr>Arial</vt:lpstr>
      <vt:lpstr>Calibri</vt:lpstr>
      <vt:lpstr>Humanst521 BT</vt:lpstr>
      <vt:lpstr>Tema do Office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Telma Almeida</dc:creator>
  <cp:lastModifiedBy>Eliton Coelho Siqueira</cp:lastModifiedBy>
  <cp:revision>29</cp:revision>
  <dcterms:created xsi:type="dcterms:W3CDTF">2021-02-12T11:48:01Z</dcterms:created>
  <dcterms:modified xsi:type="dcterms:W3CDTF">2025-03-14T19:26:45Z</dcterms:modified>
</cp:coreProperties>
</file>