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C341504C-3229-4C9D-AE73-E2ACC8FCA8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F5B59FB1-5304-438F-83E3-D614DF39CF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30</cp:revision>
  <dcterms:created xsi:type="dcterms:W3CDTF">2021-02-12T11:48:01Z</dcterms:created>
  <dcterms:modified xsi:type="dcterms:W3CDTF">2025-03-14T19:26:23Z</dcterms:modified>
</cp:coreProperties>
</file>