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B3A9D888-DDDD-4E45-AF9A-3EA8B02FF9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903C631B-91D6-4C47-9F22-0B15B242BC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31</cp:revision>
  <dcterms:created xsi:type="dcterms:W3CDTF">2021-02-12T11:48:01Z</dcterms:created>
  <dcterms:modified xsi:type="dcterms:W3CDTF">2025-03-14T19:26:05Z</dcterms:modified>
</cp:coreProperties>
</file>