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m 18">
            <a:extLst>
              <a:ext uri="{FF2B5EF4-FFF2-40B4-BE49-F238E27FC236}">
                <a16:creationId xmlns:a16="http://schemas.microsoft.com/office/drawing/2014/main" id="{A8FED5A8-1E34-44A6-8BE1-FDC4EC55DE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m 18">
            <a:extLst>
              <a:ext uri="{FF2B5EF4-FFF2-40B4-BE49-F238E27FC236}">
                <a16:creationId xmlns:a16="http://schemas.microsoft.com/office/drawing/2014/main" id="{7E549D71-7D6D-4BBF-BCBE-1BF3CB7192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33</cp:revision>
  <dcterms:created xsi:type="dcterms:W3CDTF">2021-02-12T11:48:01Z</dcterms:created>
  <dcterms:modified xsi:type="dcterms:W3CDTF">2025-03-14T19:25:29Z</dcterms:modified>
</cp:coreProperties>
</file>