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m 24">
            <a:extLst>
              <a:ext uri="{FF2B5EF4-FFF2-40B4-BE49-F238E27FC236}">
                <a16:creationId xmlns:a16="http://schemas.microsoft.com/office/drawing/2014/main" id="{DCFA538F-8125-406E-ACCF-1082818E25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m 25">
            <a:extLst>
              <a:ext uri="{FF2B5EF4-FFF2-40B4-BE49-F238E27FC236}">
                <a16:creationId xmlns:a16="http://schemas.microsoft.com/office/drawing/2014/main" id="{1E1F084B-5673-45A1-A10E-6C1375D256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36</cp:revision>
  <dcterms:created xsi:type="dcterms:W3CDTF">2021-02-12T11:48:01Z</dcterms:created>
  <dcterms:modified xsi:type="dcterms:W3CDTF">2025-03-14T19:24:26Z</dcterms:modified>
</cp:coreProperties>
</file>