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14/03/2025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>
            <a:extLst>
              <a:ext uri="{FF2B5EF4-FFF2-40B4-BE49-F238E27FC236}">
                <a16:creationId xmlns:a16="http://schemas.microsoft.com/office/drawing/2014/main" id="{71B6DF1B-58B2-46A0-934F-202E29ED04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m 21">
            <a:extLst>
              <a:ext uri="{FF2B5EF4-FFF2-40B4-BE49-F238E27FC236}">
                <a16:creationId xmlns:a16="http://schemas.microsoft.com/office/drawing/2014/main" id="{D6E9E925-98DA-4477-912B-EEA5327867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34</cp:revision>
  <dcterms:created xsi:type="dcterms:W3CDTF">2021-02-12T11:48:01Z</dcterms:created>
  <dcterms:modified xsi:type="dcterms:W3CDTF">2025-03-14T19:25:08Z</dcterms:modified>
</cp:coreProperties>
</file>