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80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19/03/2025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385643D1-6A11-486E-B83B-E973337AE1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DF8AEF3-F7CF-4BC9-B349-9EAB0F3A3C8F}"/>
              </a:ext>
            </a:extLst>
          </p:cNvPr>
          <p:cNvSpPr txBox="1"/>
          <p:nvPr/>
        </p:nvSpPr>
        <p:spPr>
          <a:xfrm>
            <a:off x="1929600" y="4644000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m 23">
            <a:extLst>
              <a:ext uri="{FF2B5EF4-FFF2-40B4-BE49-F238E27FC236}">
                <a16:creationId xmlns:a16="http://schemas.microsoft.com/office/drawing/2014/main" id="{04514CE9-8278-4554-A7A1-F72EF7AD8F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21</Words>
  <Application>Microsoft Office PowerPoint</Application>
  <PresentationFormat>Apresentação na tela (4:3)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Tiago Xavier Dias</cp:lastModifiedBy>
  <cp:revision>36</cp:revision>
  <dcterms:created xsi:type="dcterms:W3CDTF">2021-02-12T11:48:01Z</dcterms:created>
  <dcterms:modified xsi:type="dcterms:W3CDTF">2025-03-19T21:33:07Z</dcterms:modified>
</cp:coreProperties>
</file>