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26">
            <a:extLst>
              <a:ext uri="{FF2B5EF4-FFF2-40B4-BE49-F238E27FC236}">
                <a16:creationId xmlns:a16="http://schemas.microsoft.com/office/drawing/2014/main" id="{BCD6C2E3-5679-4985-AE7E-3EAE3AC5E7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m 27">
            <a:extLst>
              <a:ext uri="{FF2B5EF4-FFF2-40B4-BE49-F238E27FC236}">
                <a16:creationId xmlns:a16="http://schemas.microsoft.com/office/drawing/2014/main" id="{A0DC3D62-454F-41E6-8E4B-743DD92FED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37</cp:revision>
  <dcterms:created xsi:type="dcterms:W3CDTF">2021-02-12T11:48:01Z</dcterms:created>
  <dcterms:modified xsi:type="dcterms:W3CDTF">2025-03-14T19:24:11Z</dcterms:modified>
</cp:coreProperties>
</file>