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80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m 28">
            <a:extLst>
              <a:ext uri="{FF2B5EF4-FFF2-40B4-BE49-F238E27FC236}">
                <a16:creationId xmlns:a16="http://schemas.microsoft.com/office/drawing/2014/main" id="{A5147B80-9401-4270-9E19-0F4BA0D3A1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Imagem 29">
            <a:extLst>
              <a:ext uri="{FF2B5EF4-FFF2-40B4-BE49-F238E27FC236}">
                <a16:creationId xmlns:a16="http://schemas.microsoft.com/office/drawing/2014/main" id="{DB807230-27AD-448A-BDB6-3E45B6F95C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Tiago Xavier Dias</cp:lastModifiedBy>
  <cp:revision>38</cp:revision>
  <dcterms:created xsi:type="dcterms:W3CDTF">2021-02-12T11:48:01Z</dcterms:created>
  <dcterms:modified xsi:type="dcterms:W3CDTF">2025-03-19T21:36:22Z</dcterms:modified>
</cp:coreProperties>
</file>