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1546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estilo do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4B650F-EC3F-4E37-8902-3D55CF4D0D2F}" type="datetimeFigureOut">
              <a:rPr lang="pt-BR" smtClean="0"/>
              <a:pPr/>
              <a:t>20/03/2025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4CD31-FD1F-4EB7-B133-08FC41A61AA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B36CC07-58F3-4238-B2C4-F1C0A25DD5F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59" y="0"/>
            <a:ext cx="9119681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928794" y="4643446"/>
            <a:ext cx="5786478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sz="2400" dirty="0">
                <a:latin typeface="Humanst521 BT" pitchFamily="34" charset="0"/>
              </a:rPr>
              <a:t>Subtítulo da apresentação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8DF032D-97F3-440D-8471-185B814DB70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" y="0"/>
            <a:ext cx="9115602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428728" y="2143116"/>
            <a:ext cx="70723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latin typeface="Humanst521 BT" pitchFamily="34" charset="0"/>
              </a:rPr>
              <a:t>Conteúdo da apresentação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4572000" y="760381"/>
            <a:ext cx="42148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atin typeface="Humanst521 BT" pitchFamily="34" charset="0"/>
              </a:rPr>
              <a:t>TÍTULO DA APRESENTAÇÃO</a:t>
            </a:r>
          </a:p>
          <a:p>
            <a:r>
              <a:rPr lang="pt-BR" dirty="0">
                <a:latin typeface="Humanst521 BT" pitchFamily="34" charset="0"/>
              </a:rPr>
              <a:t>Subtítulo da apresentação 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15</Words>
  <Application>Microsoft Office PowerPoint</Application>
  <PresentationFormat>Apresentação na tela (4:3)</PresentationFormat>
  <Paragraphs>5</Paragraphs>
  <Slides>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</vt:i4>
      </vt:variant>
    </vt:vector>
  </HeadingPairs>
  <TitlesOfParts>
    <vt:vector size="6" baseType="lpstr">
      <vt:lpstr>Arial</vt:lpstr>
      <vt:lpstr>Calibri</vt:lpstr>
      <vt:lpstr>Humanst521 BT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Telma Almeida</dc:creator>
  <cp:lastModifiedBy>Eliton Coelho Siqueira</cp:lastModifiedBy>
  <cp:revision>38</cp:revision>
  <dcterms:created xsi:type="dcterms:W3CDTF">2021-02-12T11:48:01Z</dcterms:created>
  <dcterms:modified xsi:type="dcterms:W3CDTF">2025-03-20T12:05:23Z</dcterms:modified>
</cp:coreProperties>
</file>