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>
            <a:extLst>
              <a:ext uri="{FF2B5EF4-FFF2-40B4-BE49-F238E27FC236}">
                <a16:creationId xmlns:a16="http://schemas.microsoft.com/office/drawing/2014/main" id="{EA1B0A41-12F5-4255-8D9C-C2F305E67F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9F8A0F4E-A258-43E0-AE1F-22B1CB7E9C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36</cp:revision>
  <dcterms:created xsi:type="dcterms:W3CDTF">2021-02-12T11:48:01Z</dcterms:created>
  <dcterms:modified xsi:type="dcterms:W3CDTF">2025-03-18T14:02:16Z</dcterms:modified>
</cp:coreProperties>
</file>