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B3BAD77A-E53E-4D08-8778-988B4BE5AB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F0629A71-9D9F-4DFD-AE70-2B232AD09C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35</cp:revision>
  <dcterms:created xsi:type="dcterms:W3CDTF">2021-02-12T11:48:01Z</dcterms:created>
  <dcterms:modified xsi:type="dcterms:W3CDTF">2025-03-18T14:00:21Z</dcterms:modified>
</cp:coreProperties>
</file>