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Imagem 40">
            <a:extLst>
              <a:ext uri="{FF2B5EF4-FFF2-40B4-BE49-F238E27FC236}">
                <a16:creationId xmlns:a16="http://schemas.microsoft.com/office/drawing/2014/main" id="{E4037163-8C0D-458A-9225-369003CB57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Imagem 43">
            <a:extLst>
              <a:ext uri="{FF2B5EF4-FFF2-40B4-BE49-F238E27FC236}">
                <a16:creationId xmlns:a16="http://schemas.microsoft.com/office/drawing/2014/main" id="{2997B33C-485C-48CA-8A0B-425D46DE312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Eliton Coelho Siqueira</cp:lastModifiedBy>
  <cp:revision>46</cp:revision>
  <dcterms:created xsi:type="dcterms:W3CDTF">2021-02-12T11:48:01Z</dcterms:created>
  <dcterms:modified xsi:type="dcterms:W3CDTF">2025-03-18T14:10:31Z</dcterms:modified>
</cp:coreProperties>
</file>