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67EE275C-D65B-4706-9CB3-56CD31CD58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FCA33EBC-34ED-43C1-AE1E-8FFC0490A8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33</cp:revision>
  <dcterms:created xsi:type="dcterms:W3CDTF">2021-02-12T11:48:01Z</dcterms:created>
  <dcterms:modified xsi:type="dcterms:W3CDTF">2025-03-18T13:58:55Z</dcterms:modified>
</cp:coreProperties>
</file>