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m 22">
            <a:extLst>
              <a:ext uri="{FF2B5EF4-FFF2-40B4-BE49-F238E27FC236}">
                <a16:creationId xmlns:a16="http://schemas.microsoft.com/office/drawing/2014/main" id="{5B3AEF54-D4B6-49EB-A5C7-D325802467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26" name="Imagem 25">
            <a:extLst>
              <a:ext uri="{FF2B5EF4-FFF2-40B4-BE49-F238E27FC236}">
                <a16:creationId xmlns:a16="http://schemas.microsoft.com/office/drawing/2014/main" id="{DF717474-6535-49DC-AB0E-95ECC33799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37</cp:revision>
  <dcterms:created xsi:type="dcterms:W3CDTF">2021-02-12T11:48:01Z</dcterms:created>
  <dcterms:modified xsi:type="dcterms:W3CDTF">2025-03-18T14:03:10Z</dcterms:modified>
</cp:coreProperties>
</file>