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18/03/2025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m 32">
            <a:extLst>
              <a:ext uri="{FF2B5EF4-FFF2-40B4-BE49-F238E27FC236}">
                <a16:creationId xmlns:a16="http://schemas.microsoft.com/office/drawing/2014/main" id="{F58FB1F0-2CCB-4D81-B522-FF109CCD5C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magem 35">
            <a:extLst>
              <a:ext uri="{FF2B5EF4-FFF2-40B4-BE49-F238E27FC236}">
                <a16:creationId xmlns:a16="http://schemas.microsoft.com/office/drawing/2014/main" id="{F96EB73E-2A84-4B3E-8179-8F69E2D571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42</cp:revision>
  <dcterms:created xsi:type="dcterms:W3CDTF">2021-02-12T11:48:01Z</dcterms:created>
  <dcterms:modified xsi:type="dcterms:W3CDTF">2025-03-18T14:07:42Z</dcterms:modified>
</cp:coreProperties>
</file>