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4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Imagem 34">
            <a:extLst>
              <a:ext uri="{FF2B5EF4-FFF2-40B4-BE49-F238E27FC236}">
                <a16:creationId xmlns:a16="http://schemas.microsoft.com/office/drawing/2014/main" id="{11960C4E-7AC1-428F-9ACC-EC5B12EF9C1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928794" y="4643446"/>
            <a:ext cx="578647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sz="2400" dirty="0">
                <a:latin typeface="Humanst521 BT" pitchFamily="34" charset="0"/>
              </a:rPr>
              <a:t>Subtítulo da apresentação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Imagem 37">
            <a:extLst>
              <a:ext uri="{FF2B5EF4-FFF2-40B4-BE49-F238E27FC236}">
                <a16:creationId xmlns:a16="http://schemas.microsoft.com/office/drawing/2014/main" id="{0FA23072-1D4C-4863-AB21-1F6CEE8A8C4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" y="0"/>
            <a:ext cx="9115602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428728" y="2143116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Humanst521 BT" pitchFamily="34" charset="0"/>
              </a:rPr>
              <a:t>Conteúdo da apresentação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4572000" y="760381"/>
            <a:ext cx="4214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dirty="0">
                <a:latin typeface="Humanst521 BT" pitchFamily="34" charset="0"/>
              </a:rPr>
              <a:t>Subtítulo da apresentação 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15</Words>
  <Application>Microsoft Office PowerPoint</Application>
  <PresentationFormat>Apresentação na tela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</vt:i4>
      </vt:variant>
    </vt:vector>
  </HeadingPairs>
  <TitlesOfParts>
    <vt:vector size="6" baseType="lpstr">
      <vt:lpstr>Arial</vt:lpstr>
      <vt:lpstr>Calibri</vt:lpstr>
      <vt:lpstr>Humanst521 BT</vt:lpstr>
      <vt:lpstr>Tema do Office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Telma Almeida</dc:creator>
  <cp:lastModifiedBy>Eliton Coelho Siqueira</cp:lastModifiedBy>
  <cp:revision>43</cp:revision>
  <dcterms:created xsi:type="dcterms:W3CDTF">2021-02-12T11:48:01Z</dcterms:created>
  <dcterms:modified xsi:type="dcterms:W3CDTF">2025-03-18T14:08:21Z</dcterms:modified>
</cp:coreProperties>
</file>