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Imagem 42">
            <a:extLst>
              <a:ext uri="{FF2B5EF4-FFF2-40B4-BE49-F238E27FC236}">
                <a16:creationId xmlns:a16="http://schemas.microsoft.com/office/drawing/2014/main" id="{7A5ED933-4191-498F-A534-64417DCCBD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Imagem 45">
            <a:extLst>
              <a:ext uri="{FF2B5EF4-FFF2-40B4-BE49-F238E27FC236}">
                <a16:creationId xmlns:a16="http://schemas.microsoft.com/office/drawing/2014/main" id="{22B0D095-F598-414A-8C90-88A1E6AC12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47</cp:revision>
  <dcterms:created xsi:type="dcterms:W3CDTF">2021-02-12T11:48:01Z</dcterms:created>
  <dcterms:modified xsi:type="dcterms:W3CDTF">2025-03-18T14:11:24Z</dcterms:modified>
</cp:coreProperties>
</file>