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01FD041B-2215-4820-B26C-B3C65AE8CC7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82E52EAA-86F2-44A7-99AF-F5DBBB3CAB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31</cp:revision>
  <dcterms:created xsi:type="dcterms:W3CDTF">2021-02-12T11:48:01Z</dcterms:created>
  <dcterms:modified xsi:type="dcterms:W3CDTF">2025-03-18T13:56:57Z</dcterms:modified>
</cp:coreProperties>
</file>