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m 28">
            <a:extLst>
              <a:ext uri="{FF2B5EF4-FFF2-40B4-BE49-F238E27FC236}">
                <a16:creationId xmlns:a16="http://schemas.microsoft.com/office/drawing/2014/main" id="{91942C41-EFB8-4C37-8AD2-7BCCD738CF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32" name="Imagem 31">
            <a:extLst>
              <a:ext uri="{FF2B5EF4-FFF2-40B4-BE49-F238E27FC236}">
                <a16:creationId xmlns:a16="http://schemas.microsoft.com/office/drawing/2014/main" id="{E5A7C6CC-6CB7-4674-A1A5-C4674E8C21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40</cp:revision>
  <dcterms:created xsi:type="dcterms:W3CDTF">2021-02-12T11:48:01Z</dcterms:created>
  <dcterms:modified xsi:type="dcterms:W3CDTF">2025-03-18T14:06:09Z</dcterms:modified>
</cp:coreProperties>
</file>