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Imagem 46">
            <a:extLst>
              <a:ext uri="{FF2B5EF4-FFF2-40B4-BE49-F238E27FC236}">
                <a16:creationId xmlns:a16="http://schemas.microsoft.com/office/drawing/2014/main" id="{A8C6C9F9-0A70-496A-BB2E-E3314D30D1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m 49">
            <a:extLst>
              <a:ext uri="{FF2B5EF4-FFF2-40B4-BE49-F238E27FC236}">
                <a16:creationId xmlns:a16="http://schemas.microsoft.com/office/drawing/2014/main" id="{8859B054-250F-4CC3-9A4E-249D179335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49</cp:revision>
  <dcterms:created xsi:type="dcterms:W3CDTF">2021-02-12T11:48:01Z</dcterms:created>
  <dcterms:modified xsi:type="dcterms:W3CDTF">2025-03-18T14:12:57Z</dcterms:modified>
</cp:coreProperties>
</file>