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m 26">
            <a:extLst>
              <a:ext uri="{FF2B5EF4-FFF2-40B4-BE49-F238E27FC236}">
                <a16:creationId xmlns:a16="http://schemas.microsoft.com/office/drawing/2014/main" id="{913A5DDE-5EB2-4510-B88A-3830ABF612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pic>
        <p:nvPicPr>
          <p:cNvPr id="30" name="Imagem 29">
            <a:extLst>
              <a:ext uri="{FF2B5EF4-FFF2-40B4-BE49-F238E27FC236}">
                <a16:creationId xmlns:a16="http://schemas.microsoft.com/office/drawing/2014/main" id="{4A03D3E9-420A-4DE7-8214-94838EB521B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39</cp:revision>
  <dcterms:created xsi:type="dcterms:W3CDTF">2021-02-12T11:48:01Z</dcterms:created>
  <dcterms:modified xsi:type="dcterms:W3CDTF">2025-03-18T14:04:59Z</dcterms:modified>
</cp:coreProperties>
</file>