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m 24">
            <a:extLst>
              <a:ext uri="{FF2B5EF4-FFF2-40B4-BE49-F238E27FC236}">
                <a16:creationId xmlns:a16="http://schemas.microsoft.com/office/drawing/2014/main" id="{8E852B57-E879-43CE-AA22-7EC64EDB0D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28" name="Imagem 27">
            <a:extLst>
              <a:ext uri="{FF2B5EF4-FFF2-40B4-BE49-F238E27FC236}">
                <a16:creationId xmlns:a16="http://schemas.microsoft.com/office/drawing/2014/main" id="{3DBB2D46-EC03-4993-8D2B-760CCE1105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38</cp:revision>
  <dcterms:created xsi:type="dcterms:W3CDTF">2021-02-12T11:48:01Z</dcterms:created>
  <dcterms:modified xsi:type="dcterms:W3CDTF">2025-03-18T14:04:04Z</dcterms:modified>
</cp:coreProperties>
</file>