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CE033D34-31B8-444D-B502-2624D1B0BA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162DE613-6644-4FD7-A0E5-B6A13A3D7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32</cp:revision>
  <dcterms:created xsi:type="dcterms:W3CDTF">2021-02-12T11:48:01Z</dcterms:created>
  <dcterms:modified xsi:type="dcterms:W3CDTF">2025-03-18T13:58:06Z</dcterms:modified>
</cp:coreProperties>
</file>