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m 48">
            <a:extLst>
              <a:ext uri="{FF2B5EF4-FFF2-40B4-BE49-F238E27FC236}">
                <a16:creationId xmlns:a16="http://schemas.microsoft.com/office/drawing/2014/main" id="{596A0AC8-C13C-49A2-AA20-FE964E5DE4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m 51">
            <a:extLst>
              <a:ext uri="{FF2B5EF4-FFF2-40B4-BE49-F238E27FC236}">
                <a16:creationId xmlns:a16="http://schemas.microsoft.com/office/drawing/2014/main" id="{B7A97300-7447-4CC5-B34E-DA4BAAEC62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50</cp:revision>
  <dcterms:created xsi:type="dcterms:W3CDTF">2021-02-12T11:48:01Z</dcterms:created>
  <dcterms:modified xsi:type="dcterms:W3CDTF">2025-03-18T14:13:48Z</dcterms:modified>
</cp:coreProperties>
</file>