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3C3415-91B7-44BE-B5AB-16D9DCCF42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B237320-E15F-49A5-8465-308BFB598E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46</cp:revision>
  <dcterms:created xsi:type="dcterms:W3CDTF">2021-02-12T11:48:01Z</dcterms:created>
  <dcterms:modified xsi:type="dcterms:W3CDTF">2025-03-19T20:52:05Z</dcterms:modified>
</cp:coreProperties>
</file>