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42BE6B4-8663-41B2-812B-3FC9DBDF38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8DA6DB3-AA8D-4160-B1EE-E108BF3090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52</cp:revision>
  <dcterms:created xsi:type="dcterms:W3CDTF">2021-02-12T11:48:01Z</dcterms:created>
  <dcterms:modified xsi:type="dcterms:W3CDTF">2025-03-19T20:55:06Z</dcterms:modified>
</cp:coreProperties>
</file>